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520731"/>
            <a:ext cx="9144000" cy="3435579"/>
          </a:xfrm>
          <a:custGeom>
            <a:avLst/>
            <a:gdLst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1979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7466" y="25350"/>
                  <a:pt x="0" y="1979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248-88BE-4CC2-A370-2D33687A8933}" type="datetimeFigureOut">
              <a:rPr lang="en-US" smtClean="0"/>
              <a:pPr/>
              <a:t>5/13/2010</a:t>
            </a:fld>
            <a:endParaRPr lang="en-A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3EF16-93ED-48AD-AC72-71189835ED3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248-88BE-4CC2-A370-2D33687A8933}" type="datetimeFigureOut">
              <a:rPr lang="en-US" smtClean="0"/>
              <a:pPr/>
              <a:t>5/13/2010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3EF16-93ED-48AD-AC72-71189835ED3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248-88BE-4CC2-A370-2D33687A8933}" type="datetimeFigureOut">
              <a:rPr lang="en-US" smtClean="0"/>
              <a:pPr/>
              <a:t>5/13/2010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3EF16-93ED-48AD-AC72-71189835ED3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248-88BE-4CC2-A370-2D33687A8933}" type="datetimeFigureOut">
              <a:rPr lang="en-US" smtClean="0"/>
              <a:pPr/>
              <a:t>5/13/2010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3EF16-93ED-48AD-AC72-71189835ED3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 anchor="t"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248-88BE-4CC2-A370-2D33687A8933}" type="datetimeFigureOut">
              <a:rPr lang="en-US" smtClean="0"/>
              <a:pPr/>
              <a:t>5/13/2010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3EF16-93ED-48AD-AC72-71189835ED3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248-88BE-4CC2-A370-2D33687A8933}" type="datetimeFigureOut">
              <a:rPr lang="en-US" smtClean="0"/>
              <a:pPr/>
              <a:t>5/13/2010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3EF16-93ED-48AD-AC72-71189835ED3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248-88BE-4CC2-A370-2D33687A8933}" type="datetimeFigureOut">
              <a:rPr lang="en-US" smtClean="0"/>
              <a:pPr/>
              <a:t>5/13/2010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3EF16-93ED-48AD-AC72-71189835ED3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 tIns="9144" bIns="9144" anchor="b"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248-88BE-4CC2-A370-2D33687A8933}" type="datetimeFigureOut">
              <a:rPr lang="en-US" smtClean="0"/>
              <a:pPr/>
              <a:t>5/13/2010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3EF16-93ED-48AD-AC72-71189835ED3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248-88BE-4CC2-A370-2D33687A8933}" type="datetimeFigureOut">
              <a:rPr lang="en-US" smtClean="0"/>
              <a:pPr/>
              <a:t>5/13/2010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3EF16-93ED-48AD-AC72-71189835ED3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 anchor="b"/>
          <a:lstStyle>
            <a:lvl1pPr algn="l">
              <a:buNone/>
              <a:defRPr sz="5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33856"/>
            <a:ext cx="2590800" cy="5181600"/>
          </a:xfrm>
        </p:spPr>
        <p:txBody>
          <a:bodyPr lIns="45720" t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248-88BE-4CC2-A370-2D33687A8933}" type="datetimeFigureOut">
              <a:rPr lang="en-US" smtClean="0"/>
              <a:pPr/>
              <a:t>5/13/2010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3EF16-93ED-48AD-AC72-71189835ED3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 anchor="b"/>
          <a:lstStyle>
            <a:lvl1pPr algn="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outerShdw blurRad="36195" dist="10000" dir="5400000" algn="tl" rotWithShape="0">
              <a:srgbClr val="000000">
                <a:alpha val="75000"/>
              </a:srgbClr>
            </a:outerShdw>
            <a:reflection stA="21000" endA="500" endPos="10000" dist="20000" dir="5400000" sy="-100000" algn="bl" rotWithShape="0"/>
          </a:effectLst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 anchor="t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4248-88BE-4CC2-A370-2D33687A8933}" type="datetimeFigureOut">
              <a:rPr lang="en-US" smtClean="0"/>
              <a:pPr/>
              <a:t>5/13/2010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fld id="{93D3EF16-93ED-48AD-AC72-71189835ED3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142899"/>
            <a:ext cx="9144000" cy="5562705"/>
          </a:xfrm>
          <a:custGeom>
            <a:avLst/>
            <a:gdLst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25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056" y="24231"/>
                  <a:pt x="0" y="2025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1341133"/>
            <a:ext cx="9144000" cy="4480425"/>
          </a:xfrm>
          <a:custGeom>
            <a:avLst/>
            <a:gdLst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03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8684" y="24776"/>
                  <a:pt x="0" y="2003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2179637"/>
            <a:ext cx="8229600" cy="4114800"/>
          </a:xfrm>
          <a:prstGeom prst="rect">
            <a:avLst/>
          </a:prstGeom>
        </p:spPr>
        <p:txBody>
          <a:bodyPr vert="horz" lIns="9144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E324248-88BE-4CC2-A370-2D33687A8933}" type="datetimeFigureOut">
              <a:rPr lang="en-US" smtClean="0"/>
              <a:pPr/>
              <a:t>5/13/2010</a:t>
            </a:fld>
            <a:endParaRPr lang="en-A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>
              <a:defRPr sz="1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3D3EF16-93ED-48AD-AC72-71189835ED3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chemeClr val="tx2">
              <a:tint val="100000"/>
              <a:satMod val="250000"/>
            </a:schemeClr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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936" indent="-27432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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3544" indent="-274320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22860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eaLnBrk="1" latinLnBrk="0" hangingPunct="1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6/6f/Cityscape_Frankfurt.jpg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hyperlink" Target="http://upload.wikimedia.org/wikipedia/commons/7/7f/Skyline_Frankfurt_am_Main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File:Alte_Oper_Frankfurt_Winter_2008.jpg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://upload.wikimedia.org/wikipedia/commons/5/5d/Wappen-frankfurt.png" TargetMode="External"/><Relationship Id="rId9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.au/imgres?imgurl=http://www.stbawue.bayern.de/imperia/md/images/stbv/stbawue/hochbau/projekte/residenz_kaisersaal_wiedereroeffnung/004_kaisersaal_blick_richtung_weisser_saal.jpg&amp;imgrefurl=http://www.skyscrapercity.com/showthread.php?t=584411&amp;page=203&amp;usg=__B_SSKyqNt28cUinUrFdDgRLHouo=&amp;h=1084&amp;w=1181&amp;sz=371&amp;hl=en&amp;start=19&amp;um=1&amp;itbs=1&amp;tbnid=oLg5LP3yKJ9N-M:&amp;tbnh=138&amp;tbnw=150&amp;prev=/images?q=The+Kaisersaal+photos&amp;um=1&amp;hl=en&amp;sa=X&amp;rls=com.microsoft:en-US&amp;rlz=1I7DAAU_en&amp;tbs=isch: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viewoncities.com/frankfurt/romer.htm" TargetMode="External"/><Relationship Id="rId2" Type="http://schemas.openxmlformats.org/officeDocument/2006/relationships/hyperlink" Target="http://www.aviewoncities.com/frankfurt/commerzbanktower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Eschenheimer_Turm" TargetMode="External"/><Relationship Id="rId4" Type="http://schemas.openxmlformats.org/officeDocument/2006/relationships/hyperlink" Target="http://www.aviewoncities.com/frankfurt/goethehaus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28670"/>
            <a:ext cx="8214902" cy="1377324"/>
          </a:xfrm>
        </p:spPr>
        <p:txBody>
          <a:bodyPr/>
          <a:lstStyle/>
          <a:p>
            <a:r>
              <a:rPr lang="en-AU" dirty="0" smtClean="0"/>
              <a:t>Frankfurt- am Main.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4269924" cy="939982"/>
          </a:xfrm>
        </p:spPr>
        <p:txBody>
          <a:bodyPr>
            <a:normAutofit/>
          </a:bodyPr>
          <a:lstStyle/>
          <a:p>
            <a:r>
              <a:rPr lang="en-AU" sz="2400" dirty="0" smtClean="0"/>
              <a:t>By April Kirkwood 10c</a:t>
            </a:r>
            <a:endParaRPr lang="en-AU" sz="2400" dirty="0"/>
          </a:p>
        </p:txBody>
      </p:sp>
      <p:pic>
        <p:nvPicPr>
          <p:cNvPr id="4" name="Picture 3" descr="File:Skyline Frankfurt am Main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785926"/>
            <a:ext cx="464347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File:Wappen-frankfurt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1785926"/>
            <a:ext cx="2091115" cy="2286016"/>
          </a:xfrm>
          <a:prstGeom prst="rect">
            <a:avLst/>
          </a:prstGeom>
          <a:noFill/>
        </p:spPr>
      </p:pic>
      <p:pic>
        <p:nvPicPr>
          <p:cNvPr id="7172" name="Picture 4" descr="http://upload.wikimedia.org/wikipedia/commons/thumb/4/49/Alte_Oper_Frankfurt_Winter_2008.jpg/220px-Alte_Oper_Frankfurt_Winter_2008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14942" y="4214818"/>
            <a:ext cx="3524260" cy="2354846"/>
          </a:xfrm>
          <a:prstGeom prst="rect">
            <a:avLst/>
          </a:prstGeom>
          <a:noFill/>
        </p:spPr>
      </p:pic>
      <p:pic>
        <p:nvPicPr>
          <p:cNvPr id="7174" name="Picture 6" descr="File:Cityscape Frankfurt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4282" y="4929198"/>
            <a:ext cx="4500594" cy="17525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524000"/>
          </a:xfrm>
        </p:spPr>
        <p:txBody>
          <a:bodyPr/>
          <a:lstStyle/>
          <a:p>
            <a:r>
              <a:rPr lang="en-AU" dirty="0" smtClean="0"/>
              <a:t>Map - Landkarte</a:t>
            </a:r>
            <a:endParaRPr lang="en-AU" dirty="0"/>
          </a:p>
        </p:txBody>
      </p:sp>
      <p:pic>
        <p:nvPicPr>
          <p:cNvPr id="4" name="Content Placeholder 3" descr="Frankfur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785926"/>
            <a:ext cx="5429288" cy="4643470"/>
          </a:xfrm>
        </p:spPr>
      </p:pic>
      <p:sp>
        <p:nvSpPr>
          <p:cNvPr id="5" name="TextBox 4"/>
          <p:cNvSpPr txBox="1"/>
          <p:nvPr/>
        </p:nvSpPr>
        <p:spPr>
          <a:xfrm>
            <a:off x="6215042" y="3500438"/>
            <a:ext cx="292895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Frankfurt am Main ist mit über 667.000 Einwohnern die größte Stadt Hessens und nach Berlin, Hamburg, München und Köln die fünftgrößte Deutschlands.</a:t>
            </a:r>
            <a:endParaRPr lang="en-A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939784"/>
          </a:xfrm>
        </p:spPr>
        <p:txBody>
          <a:bodyPr>
            <a:normAutofit/>
          </a:bodyPr>
          <a:lstStyle/>
          <a:p>
            <a:r>
              <a:rPr lang="en-AU" dirty="0" smtClean="0"/>
              <a:t>Commerzbank Tower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000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Commerzbank Tower</a:t>
            </a:r>
            <a:r>
              <a:rPr lang="en-AU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- </a:t>
            </a:r>
            <a:r>
              <a:rPr lang="de-DE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der Commerzbank Tower das höchste Gebäude in Europa, wenn es im Jahr 1997 abgeschlossen wurde. Der Commerzbank-Turm befindet sich an der Kaiserplatz, nicht weit von der Goethehaus historische Innenstadt.</a:t>
            </a:r>
            <a:endParaRPr lang="en-AU" sz="20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F:\Pictures ;D\frankfurt_commerzbanktower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3357562"/>
            <a:ext cx="2781294" cy="32602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Zum Römer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000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Zum Römer</a:t>
            </a:r>
            <a:r>
              <a:rPr lang="en-AU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– </a:t>
            </a:r>
            <a:r>
              <a:rPr lang="de-DE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Das Rathaus besteht aus drei unterschiedlichen Strukturen mit abgesetzter Giebel, ursprünglich zwischen 15 und 18 Jahrhundert im gotischen Stil errichtet.</a:t>
            </a:r>
            <a:endParaRPr lang="en-AU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22" name="Picture 2" descr="Röm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3643314"/>
            <a:ext cx="4293797" cy="28553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 smtClean="0"/>
              <a:t>The Kaisersaal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000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The Kaisersaal</a:t>
            </a:r>
            <a:r>
              <a:rPr lang="en-AU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- </a:t>
            </a:r>
            <a:r>
              <a:rPr lang="de-DE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Wie alle historischen Römerberg war die Römer </a:t>
            </a:r>
            <a:r>
              <a:rPr lang="de-DE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1944.</a:t>
            </a:r>
            <a:r>
              <a:rPr lang="en-AU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Die größte historische Halle in Frankfurt, </a:t>
            </a:r>
            <a:r>
              <a:rPr lang="de-DE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Es ist auf der west Side von befunden in </a:t>
            </a:r>
            <a:r>
              <a:rPr lang="en-AU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Römerberg, Frankfurt.</a:t>
            </a:r>
          </a:p>
        </p:txBody>
      </p:sp>
      <p:pic>
        <p:nvPicPr>
          <p:cNvPr id="4098" name="Picture 2" descr="http://t1.gstatic.com/images?q=tbn:oLg5LP3yKJ9N-M:http://www.stbawue.bayern.de/imperia/md/images/stbv/stbawue/hochbau/projekte/residenz_kaisersaal_wiedereroeffnung/004_kaisersaal_blick_richtung_weisser_saa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4093243"/>
            <a:ext cx="3214700" cy="2599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Goethehaus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Goethehaus </a:t>
            </a:r>
            <a:r>
              <a:rPr lang="en-AU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- </a:t>
            </a:r>
            <a:r>
              <a:rPr lang="de-DE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Die Goethehaus ist die elterliche Home von Johann Wolfgang von </a:t>
            </a:r>
            <a:r>
              <a:rPr lang="de-DE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Goethe. </a:t>
            </a:r>
            <a:r>
              <a:rPr lang="de-DE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Das Haus wurde in 1733 von Goethe Großmutter, Gastgeberin der ein Gasthaus auf der Zeil gekauft.  </a:t>
            </a:r>
            <a:endParaRPr lang="en-AU" sz="2000" u="sng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AU" dirty="0"/>
          </a:p>
        </p:txBody>
      </p:sp>
      <p:pic>
        <p:nvPicPr>
          <p:cNvPr id="3073" name="Picture 1" descr="F:\Pictures ;D\Goetheha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3250608"/>
            <a:ext cx="2399846" cy="3607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Eschenheimer Turm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Der </a:t>
            </a:r>
            <a:r>
              <a:rPr lang="de-DE" sz="2000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Eschenheimer Turm </a:t>
            </a:r>
            <a:r>
              <a:rPr lang="de-DE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 ein 47 Meter </a:t>
            </a:r>
            <a:r>
              <a:rPr lang="de-DE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hoher gotischer Turm </a:t>
            </a:r>
            <a:r>
              <a:rPr lang="de-DE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ist einer der wenigen </a:t>
            </a:r>
            <a:r>
              <a:rPr lang="de-DE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übrigen</a:t>
            </a:r>
            <a:r>
              <a:rPr lang="de-DE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in Frankfurt. </a:t>
            </a:r>
            <a:r>
              <a:rPr lang="de-DE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Der mittelalterliche Turm wurde von </a:t>
            </a:r>
            <a:r>
              <a:rPr lang="en-A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Klaus Mengos and Madern </a:t>
            </a:r>
            <a:r>
              <a:rPr lang="en-A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Gerthener</a:t>
            </a:r>
            <a:r>
              <a:rPr lang="en-A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A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von 1400 </a:t>
            </a:r>
            <a:r>
              <a:rPr lang="en-A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und </a:t>
            </a:r>
            <a:r>
              <a:rPr lang="en-A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vollendeten </a:t>
            </a:r>
            <a:r>
              <a:rPr lang="en-A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es in </a:t>
            </a:r>
            <a:r>
              <a:rPr lang="en-A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 1428.</a:t>
            </a:r>
            <a:r>
              <a:rPr lang="de-DE" dirty="0" smtClean="0"/>
              <a:t/>
            </a:r>
            <a:br>
              <a:rPr lang="de-DE" dirty="0" smtClean="0"/>
            </a:br>
            <a:endParaRPr lang="en-AU" dirty="0"/>
          </a:p>
        </p:txBody>
      </p:sp>
      <p:pic>
        <p:nvPicPr>
          <p:cNvPr id="20482" name="Picture 2" descr="Eschenheimer Tur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3434933"/>
            <a:ext cx="2000232" cy="3423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References: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1600" dirty="0" smtClean="0">
                <a:hlinkClick r:id="rId2"/>
              </a:rPr>
              <a:t>http://www.aviewoncities.com/frankfurt/commerzbanktower.htm</a:t>
            </a:r>
            <a:endParaRPr lang="en-AU" sz="1600" dirty="0" smtClean="0"/>
          </a:p>
          <a:p>
            <a:r>
              <a:rPr lang="en-AU" sz="1600" dirty="0" smtClean="0"/>
              <a:t> </a:t>
            </a:r>
            <a:r>
              <a:rPr lang="en-AU" sz="1600" dirty="0" smtClean="0">
                <a:hlinkClick r:id="rId3"/>
              </a:rPr>
              <a:t>http://www.aviewoncities.com/frankfurt/romer.htm</a:t>
            </a:r>
            <a:r>
              <a:rPr lang="en-AU" sz="1600" dirty="0" smtClean="0"/>
              <a:t> </a:t>
            </a:r>
          </a:p>
          <a:p>
            <a:r>
              <a:rPr lang="en-AU" sz="1600" dirty="0" smtClean="0">
                <a:hlinkClick r:id="rId4"/>
              </a:rPr>
              <a:t>http://</a:t>
            </a:r>
            <a:r>
              <a:rPr lang="en-AU" sz="1600" dirty="0" smtClean="0">
                <a:hlinkClick r:id="rId4"/>
              </a:rPr>
              <a:t>www.aviewoncities.com/frankfurt/goethehaus.htm</a:t>
            </a:r>
            <a:endParaRPr lang="en-AU" sz="1600" dirty="0" smtClean="0"/>
          </a:p>
          <a:p>
            <a:r>
              <a:rPr lang="en-AU" sz="1600" dirty="0" smtClean="0">
                <a:hlinkClick r:id="rId5"/>
              </a:rPr>
              <a:t>http://</a:t>
            </a:r>
            <a:r>
              <a:rPr lang="en-AU" sz="1600" dirty="0" smtClean="0">
                <a:hlinkClick r:id="rId5"/>
              </a:rPr>
              <a:t>en.wikipedia.org/wiki/Eschenheimer_Turm</a:t>
            </a:r>
            <a:r>
              <a:rPr lang="en-AU" sz="1600" dirty="0" smtClean="0"/>
              <a:t> </a:t>
            </a:r>
            <a:endParaRPr lang="en-AU" sz="1600" dirty="0" smtClean="0"/>
          </a:p>
          <a:p>
            <a:pPr>
              <a:buNone/>
            </a:pPr>
            <a:endParaRPr lang="en-AU" sz="1600" dirty="0" smtClean="0"/>
          </a:p>
          <a:p>
            <a:endParaRPr lang="en-AU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luxe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90500" h="1016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3000"/>
                <a:satMod val="1550000"/>
              </a:schemeClr>
            </a:gs>
            <a:gs pos="1000">
              <a:schemeClr val="phClr">
                <a:tint val="48000"/>
                <a:satMod val="155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r="210000" b="300000"/>
          </a:path>
        </a:gradFill>
        <a:gradFill rotWithShape="1">
          <a:gsLst>
            <a:gs pos="5000">
              <a:schemeClr val="phClr">
                <a:tint val="38000"/>
                <a:satMod val="18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20000" t="30000" r="135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220</Words>
  <Application>Microsoft Office PowerPoint</Application>
  <PresentationFormat>On-screen Show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Deluxe</vt:lpstr>
      <vt:lpstr>Frankfurt- am Main.</vt:lpstr>
      <vt:lpstr>Map - Landkarte</vt:lpstr>
      <vt:lpstr>Commerzbank Tower</vt:lpstr>
      <vt:lpstr>Zum Römer</vt:lpstr>
      <vt:lpstr>The Kaisersaal</vt:lpstr>
      <vt:lpstr>Goethehaus</vt:lpstr>
      <vt:lpstr>Eschenheimer Turm</vt:lpstr>
      <vt:lpstr>References: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Frankfurt- am Main.</dc:title>
  <dc:creator>kir0006</dc:creator>
  <cp:lastModifiedBy>kir0006</cp:lastModifiedBy>
  <cp:revision>19</cp:revision>
  <dcterms:created xsi:type="dcterms:W3CDTF">2010-05-05T23:29:35Z</dcterms:created>
  <dcterms:modified xsi:type="dcterms:W3CDTF">2010-05-13T00:35:20Z</dcterms:modified>
</cp:coreProperties>
</file>